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196DA-FE8C-3930-CF2D-83A222CC91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0C1458-8F20-1602-58CB-1448CAC61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EF44C1-C6CB-9755-CF28-59135D462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29EC4B-6F90-D7FF-8CB4-08FB7AA03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CB5E0D-9DAC-9F97-4F36-8049D185D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735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EE5325-F89E-4A9F-805E-E07D5544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43BB68-3B8C-3574-469A-0DCF0BA8E6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3B34DC-71E3-D4DC-86DF-89E7B004F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47C6D5-536B-61B4-CA50-ABD6B7CA2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F0F086-A14E-D741-53E2-DD331A49B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228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4111379-DA27-5CF9-9546-1EB8D6807F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56991B-A5ED-08C5-C964-A9CA4024E3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78B6E7-3992-65CD-B8D3-84EF7A20B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A48561-44CB-8F99-7CB3-E04CB52C1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45EB84-5949-84A9-CCE5-F407EB1A4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785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2E87CA-7297-5DDE-BB3E-FAFF8B4D0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BB58A9-DCC6-6C04-8B39-B15D59278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782C28-C6DD-9F33-406C-0352DDB98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E1A948-0819-3D6D-D541-3459533A7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0009D9-D155-7E3C-52F7-E8BA92232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905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512521-D4DB-7175-23A7-A03A9EEBF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B0DC3B-C8E5-EABE-B3D0-88A08ECE3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315B8D-2A96-50A2-BE4C-CD3F29FC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D34F1B-F44A-CF07-1092-2761444B8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33A940-9E02-6911-BDC3-6CD6EC98B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012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F3E881-4214-84BB-7D4F-933F8DD70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65FF22-28A9-AE20-FF55-39CEED97B6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AB09FE-5E3E-B075-5055-B4D306C69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94D3744-8A33-0E29-604B-6CAE57637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532B79-C5E1-E21A-704B-EACAA010E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86A114-6347-0198-9FE3-384EC06AB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3367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7D2147-CBCF-657C-E0D5-0869A7327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C2A83A-205F-37CD-DB07-31F79F3A6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95EFF-3423-AA8B-BFE8-3088E0EF8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181258-DEEE-10C0-1F9D-821CC8BD77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A068055-1052-E02C-85D4-1411EA5012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BE0090-B905-466F-853A-8B68CE8F9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0148E34-73BD-BF52-41C0-0EAF572D7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1C643C9-8BCC-FEF0-E7BF-096454E4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563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B0BEAC-4693-9A37-E57C-1EBBF585B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38DA0CB-3986-6697-38D7-6420E86B3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46E9EA-53D7-051D-906E-8061993F0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58CFB20-D28B-A4DA-8285-902984FC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813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EFE5C25-0F42-9A85-D06C-185A7DA56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05AFA7-04F1-F6E9-0957-2A4769E6D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D591A9-543F-65B7-35F0-56B1DBFD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929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2F918C-2728-F33B-1FB1-707A2EAE4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CE73B9-E389-63F9-6D8C-6E40262F1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02B2B4-E8D4-7055-3193-7655D1CE0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31C53C-8DA0-1B29-BF96-AD9CE01AA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C6161F-A235-5782-1C29-5178FF629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0E82DB-7F60-A969-4D50-993CFBBFB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407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B23BA6-E784-9815-0DB6-CBE6F714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0234A39-93EB-D33F-10D7-12086B84F8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E047CCC-100D-216F-06B0-F694281A45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5B3B5A-94B4-6E33-B1CD-7E1C3DA04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970569-374A-D426-6797-DD74B3830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1B8964-2B2B-0C48-5425-62E27359F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360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02B32BD-32DE-C658-E1B8-0C9824AA9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50173B-A2DE-3538-B2AC-90607ADC6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0C310F-49FD-B788-0B98-ABD4E4F948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530282-AC3B-45C6-AE5F-27CE84456274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4F39DB-6CC5-E67E-D036-259B3004D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05B2AF-22AB-82F7-2CC2-470D9D925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69FD6F-4D69-4D6E-B71E-5BE244C3B7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27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薛之谦 - 苏黎世的从前">
            <a:hlinkClick r:id="" action="ppaction://media"/>
            <a:extLst>
              <a:ext uri="{FF2B5EF4-FFF2-40B4-BE49-F238E27FC236}">
                <a16:creationId xmlns:a16="http://schemas.microsoft.com/office/drawing/2014/main" id="{C6D0F998-FA1E-DD8D-04B3-CBDDB7B9E0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09333" y="3429000"/>
            <a:ext cx="609600" cy="609600"/>
          </a:xfrm>
          <a:prstGeom prst="rect">
            <a:avLst/>
          </a:prstGeom>
        </p:spPr>
      </p:pic>
      <p:pic>
        <p:nvPicPr>
          <p:cNvPr id="5" name="郁一凡 - 17岁的日记">
            <a:hlinkClick r:id="" action="ppaction://media"/>
            <a:extLst>
              <a:ext uri="{FF2B5EF4-FFF2-40B4-BE49-F238E27FC236}">
                <a16:creationId xmlns:a16="http://schemas.microsoft.com/office/drawing/2014/main" id="{2DE37FE2-5124-2E99-6DB7-DF38259B2F4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82668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744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6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68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</cp:revision>
  <dcterms:created xsi:type="dcterms:W3CDTF">2024-03-25T12:40:29Z</dcterms:created>
  <dcterms:modified xsi:type="dcterms:W3CDTF">2024-03-25T12:41:33Z</dcterms:modified>
</cp:coreProperties>
</file>

<file path=docProps/thumbnail.jpeg>
</file>